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Ubuntu"/>
      <p:regular r:id="rId35"/>
      <p:bold r:id="rId36"/>
      <p:italic r:id="rId37"/>
      <p:boldItalic r:id="rId38"/>
    </p:embeddedFont>
    <p:embeddedFont>
      <p:font typeface="Caveat"/>
      <p:regular r:id="rId39"/>
      <p:bold r:id="rId40"/>
    </p:embeddedFont>
    <p:embeddedFont>
      <p:font typeface="Source Code Pro"/>
      <p:regular r:id="rId41"/>
      <p:bold r:id="rId42"/>
    </p:embeddedFont>
    <p:embeddedFont>
      <p:font typeface="Permanent Marker"/>
      <p:regular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PermanentMarker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Ubuntu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Ubuntu-italic.fntdata"/><Relationship Id="rId14" Type="http://schemas.openxmlformats.org/officeDocument/2006/relationships/slide" Target="slides/slide9.xml"/><Relationship Id="rId36" Type="http://schemas.openxmlformats.org/officeDocument/2006/relationships/font" Target="fonts/Ubuntu-bold.fntdata"/><Relationship Id="rId17" Type="http://schemas.openxmlformats.org/officeDocument/2006/relationships/slide" Target="slides/slide12.xml"/><Relationship Id="rId39" Type="http://schemas.openxmlformats.org/officeDocument/2006/relationships/font" Target="fonts/Caveat-regular.fntdata"/><Relationship Id="rId16" Type="http://schemas.openxmlformats.org/officeDocument/2006/relationships/slide" Target="slides/slide11.xml"/><Relationship Id="rId38" Type="http://schemas.openxmlformats.org/officeDocument/2006/relationships/font" Target="fonts/Ubuntu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e0e88b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e0e88b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e347f81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e347f81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common bug occurs if you attempt to access the last element but neglect this offset.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It's compounded because the program will usually happily read and write until it reaches the last element.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 that point, attempting to read index [10] on a size (10) array will cause an out-of-bounds error.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It's important to note that this off-by-one error ONLY manifests itself beyond the last and final index.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e347f81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e347f81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common bug occurs if you attempt to access the last element but neglect this offset.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It's compounded because the program will usually happily read and write until it reaches the last element.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 that point, attempting to read index [10] on a size (10) array will cause an out-of-bounds error.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It's important to note that this off-by-one error ONLY manifests itself beyond the last and final index.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e347f81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e347f81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e347f8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e347f8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e4a0f6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e4a0f6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e4a0f6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de4a0f6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e4a0f63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e4a0f63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e4a0f63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de4a0f63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de4a0f63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de4a0f63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6a68df8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6a68df8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6a68df8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6a68df8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But what if we don't want to just print numbers to the console?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Reading from an array is very much like writing to it; we can just specify both the array to read from and an index...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Then we may handle the resultant value like we would any other element of that data type.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This is why printing from arrays works; because Java handles the array contents as ints, and ints can be readily printed.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e347f81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e347f81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733c485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733c485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e4a0f63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de4a0f63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4a0f63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4a0f63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de4a0f63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de4a0f63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4a0f63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4a0f63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e4a0f63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de4a0f63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de4a0f639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de4a0f63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we then wish to access a range of elements from an array, we may now iterate across it using a for loop.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The output from this code snippet should appear as follows: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e733c485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e733c485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Thank you for your time and attention!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Please note the following resources for your use including the class/cohort Slack channel, test code, a course calendar, and a running question log.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Are there any questions?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e6a68df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e6a68df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Now that we have our array, let's write to the first bucket!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We're literally telling the program, "Hey anArray, assign '100' to your 0th bucket."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picture in memory now looks something like this: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347f81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347f81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de0e88b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de0e88b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Now that we have our array, let's write to the first bucket!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We're literally telling the program, "Hey anArray, assign '100' to your 0th bucket."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picture in memory now looks something like this: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e0e88b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e0e88b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Now that we have our array, let's write to the first bucket!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We're literally telling the program, "Hey anArray, assign '100' to your 0th bucket."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picture in memory now looks something like this: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e347f81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e347f81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6a68df8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e6a68df8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common bug occurs if you attempt to access the last element but neglect this offset.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It's compounded because the program will usually happily read and write until it reaches the last element.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 that point, attempting to read index [10] on a size (10) array will cause an out-of-bounds error.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It's important to note that this off-by-one error ONLY manifests itself beyond the last and final index.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e347f8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e347f8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twhlum@gmail.com" TargetMode="External"/><Relationship Id="rId4" Type="http://schemas.openxmlformats.org/officeDocument/2006/relationships/hyperlink" Target="https://join.slack.com/t/uwb-hibernaculum/signup" TargetMode="External"/><Relationship Id="rId5" Type="http://schemas.openxmlformats.org/officeDocument/2006/relationships/hyperlink" Target="https://github.com/Teabeans/UWB/blob/master/TA/Demo_Lesson.java" TargetMode="External"/><Relationship Id="rId6" Type="http://schemas.openxmlformats.org/officeDocument/2006/relationships/hyperlink" Target="https://github.com/Teabeans/UWB/blob/master/TA/Demo_Lesson_output.txt" TargetMode="External"/><Relationship Id="rId7" Type="http://schemas.openxmlformats.org/officeDocument/2006/relationships/hyperlink" Target="https://teabeans.github.io/css142_TA.html" TargetMode="External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PASSING ARGUMENTS:</a:t>
            </a:r>
            <a:endParaRPr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REFERENCES AND VALUES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Arguments may be passed by either value or reference value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The mode depends on the argument class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2: TWO EXAMPLES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30574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1234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17725"/>
            <a:ext cx="4084399" cy="19068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824" y="1017725"/>
            <a:ext cx="4131474" cy="190683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731300" y="30574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7313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5678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611097" y="3514490"/>
            <a:ext cx="1331700" cy="142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641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23691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1835700" y="1304725"/>
            <a:ext cx="14409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ARGUMENT(S)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2: THE METAPHOR - THE FIX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88" y="1160650"/>
            <a:ext cx="3914775" cy="245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 flipH="1">
            <a:off x="3928475" y="1202150"/>
            <a:ext cx="624600" cy="378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4553075" y="925825"/>
            <a:ext cx="39147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Thanks! Let me just </a:t>
            </a:r>
            <a:r>
              <a:rPr b="1" lang="en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copy </a:t>
            </a:r>
            <a:r>
              <a:rPr lang="en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your notes to mine...</a:t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609875" y="1457750"/>
            <a:ext cx="4222500" cy="31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 is known as a 'pass by value'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Caller keeps their own variable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Method creates a new variable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Argument is </a:t>
            </a:r>
            <a:r>
              <a:rPr b="1"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copied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 method variable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Method uses its own copy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75" y="2731363"/>
            <a:ext cx="4084399" cy="19068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2: THE METAPHOR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300" y="1617850"/>
            <a:ext cx="1391303" cy="8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2491225"/>
            <a:ext cx="6898952" cy="16162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3" name="Google Shape;163;p24"/>
          <p:cNvCxnSpPr/>
          <p:nvPr/>
        </p:nvCxnSpPr>
        <p:spPr>
          <a:xfrm flipH="1">
            <a:off x="4842800" y="1306275"/>
            <a:ext cx="202500" cy="351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553075" y="925825"/>
            <a:ext cx="39147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This works for all primitives!</a:t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666925" y="1017725"/>
            <a:ext cx="7639200" cy="3719100"/>
          </a:xfrm>
          <a:prstGeom prst="rect">
            <a:avLst/>
          </a:prstGeom>
          <a:solidFill>
            <a:srgbClr val="000000">
              <a:alpha val="7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1926250" y="4028000"/>
            <a:ext cx="47154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https://docs.oracle.com/javase/tutorial/java/javaOO/arguments.html</a:t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200" y="1702563"/>
            <a:ext cx="7282952" cy="20464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200" y="1702575"/>
            <a:ext cx="7282951" cy="2046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311700" y="1049375"/>
            <a:ext cx="8520600" cy="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3: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NON-PRIMITIVES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Actually the same as with primitives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What's on the baton is tricksy - a reference (by value)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59" y="484325"/>
            <a:ext cx="2931716" cy="184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5769691" y="21829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196317" y="21829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6848812" y="528325"/>
            <a:ext cx="1079100" cy="3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ARGUMENT(S)</a:t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50" y="2694129"/>
            <a:ext cx="2931716" cy="184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5769691" y="43927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196317" y="43927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6848812" y="2738125"/>
            <a:ext cx="1079100" cy="3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ARGUMENT(S)</a:t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-50" y="9475"/>
            <a:ext cx="9144000" cy="5143500"/>
          </a:xfrm>
          <a:prstGeom prst="rect">
            <a:avLst/>
          </a:prstGeom>
          <a:solidFill>
            <a:srgbClr val="212121">
              <a:alpha val="460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400" y="3205450"/>
            <a:ext cx="1038525" cy="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700" y="1093926"/>
            <a:ext cx="839513" cy="77494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INT[ 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624" y="1093925"/>
            <a:ext cx="4131474" cy="190683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464100" y="30574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4641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5678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THE PASS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85206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large can a non-primitive data object be?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 the case of an 'int' array: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(~</a:t>
            </a:r>
            <a:r>
              <a:rPr b="1"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INT_MAX</a:t>
            </a: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indices) x (</a:t>
            </a:r>
            <a:r>
              <a:rPr b="1"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 bytes</a:t>
            </a: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per index)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~8 000 000 000 bytes (8 GB)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146" y="2947275"/>
            <a:ext cx="2931716" cy="184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7">
            <a:off x="3114675" y="3228200"/>
            <a:ext cx="1401351" cy="7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" type="body"/>
          </p:nvPr>
        </p:nvSpPr>
        <p:spPr>
          <a:xfrm rot="2700000">
            <a:off x="3417850" y="3349770"/>
            <a:ext cx="929987" cy="6453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8 GB</a:t>
            </a:r>
            <a:endParaRPr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27"/>
          <p:cNvSpPr/>
          <p:nvPr/>
        </p:nvSpPr>
        <p:spPr>
          <a:xfrm rot="-900004">
            <a:off x="5866922" y="3007728"/>
            <a:ext cx="2854878" cy="139101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27"/>
          <p:cNvSpPr txBox="1"/>
          <p:nvPr/>
        </p:nvSpPr>
        <p:spPr>
          <a:xfrm rot="-900004">
            <a:off x="5893711" y="2879216"/>
            <a:ext cx="2789967" cy="1638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FUN FACT: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If a 4 byte baton weighed 50 grams, a 2.147 billion long int array would have a mass of about 850 metric tons - equivalent to 2 fully loaded 747 jumbo jets.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'LARGE' OBJECTS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152475"/>
            <a:ext cx="85206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to efficiently handle large objects?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about if we park the object somewhere else and just make note of its location?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 strategy is known as 'referencing'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26" y="2444850"/>
            <a:ext cx="3328850" cy="20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6662917" y="43927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4986517" y="43927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6967725" y="1885950"/>
            <a:ext cx="19206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ARGUMENT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 TYPE OF REFERENCE)</a:t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50" y="2394852"/>
            <a:ext cx="3753751" cy="2269251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31225" y="2100950"/>
            <a:ext cx="652150" cy="7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REFERENCE BY VALUE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 what, exactly, are we passing as an argument?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26" y="2140050"/>
            <a:ext cx="3328850" cy="20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624317" y="40879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947917" y="4087945"/>
            <a:ext cx="1079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2929125" y="1581150"/>
            <a:ext cx="3972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VALUE!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 a reference.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92625" y="1796150"/>
            <a:ext cx="652150" cy="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5">
            <a:alphaModFix/>
          </a:blip>
          <a:srcRect b="0" l="0" r="56053" t="0"/>
          <a:stretch/>
        </p:blipFill>
        <p:spPr>
          <a:xfrm>
            <a:off x="4872100" y="2197650"/>
            <a:ext cx="3031901" cy="16162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4910325" y="3867150"/>
            <a:ext cx="29937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reference r = ???;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6655350" y="3867150"/>
            <a:ext cx="25653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// The spooky 9th primitive!</a:t>
            </a:r>
            <a:endParaRPr sz="12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REF BY VALUE PASS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24" y="1093925"/>
            <a:ext cx="4131474" cy="190683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464100" y="32098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464100" y="35907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5678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4731300" y="32098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4731300" y="35907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1234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301" y="1093925"/>
            <a:ext cx="4057325" cy="209348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64100" y="3971725"/>
            <a:ext cx="4131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Change rendered at relayed location.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 checks to the location show the change.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4731300" y="3971725"/>
            <a:ext cx="4131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Change rendered to a new location.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Checking old location does not show change.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REF VALUE RETURN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464100" y="32098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The fix: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464100" y="3590725"/>
            <a:ext cx="83682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 a return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Assign the return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If you still have a handle on the old copy, there are 2 objects floating around now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1" y="1093925"/>
            <a:ext cx="4057325" cy="209348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00" y="1093925"/>
            <a:ext cx="4160400" cy="275916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475" y="964375"/>
            <a:ext cx="1073375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1573975"/>
            <a:ext cx="149605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93175"/>
            <a:ext cx="890225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CLASSES OF DATATYPES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 classes - Primitives and Non-Primitives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049375"/>
            <a:ext cx="8520600" cy="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0: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3: NON-PRIMITIVES - IN CONCLUSION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1700" y="1152475"/>
            <a:ext cx="85206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Alright, we're feeling pretty good about argument and return passing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It is ALWAYS pass by value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For non-primitives, the value just happens to be a reference value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ctrTitle"/>
          </p:nvPr>
        </p:nvSpPr>
        <p:spPr>
          <a:xfrm>
            <a:off x="311700" y="668375"/>
            <a:ext cx="8520600" cy="14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4: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STRINGS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Still passed by reference value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Strings are immutable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Doesn't behave like we expect a reference value pass because of immutability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STRING PASSING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5417950" y="1152475"/>
            <a:ext cx="34143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1) String is a non-primitive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Pass by reference value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2) "Foo Bar Baz" assigned to 's'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's' points to "Foo Bar Baz"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3) 's' in caller is not reassigned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Doesn't usually matter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because… references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Soooo....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What happens?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5" y="1170117"/>
            <a:ext cx="4832024" cy="24900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464100" y="38956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464100" y="4276525"/>
            <a:ext cx="2106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4">
            <a:alphaModFix/>
          </a:blip>
          <a:srcRect b="1139" l="19365" r="9933" t="35581"/>
          <a:stretch/>
        </p:blipFill>
        <p:spPr>
          <a:xfrm>
            <a:off x="2692825" y="2318300"/>
            <a:ext cx="2230250" cy="2595951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5" y="1439250"/>
            <a:ext cx="8346552" cy="30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WHAT IS A STRING?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999925"/>
            <a:ext cx="6379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String is type of object called 'immutable objects'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1812600" y="4515875"/>
            <a:ext cx="55188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https://docs.oracle.com/javase/tutorial/essential/concurrency/immutable.html</a:t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666925" y="1050025"/>
            <a:ext cx="7639200" cy="3844800"/>
          </a:xfrm>
          <a:prstGeom prst="rect">
            <a:avLst/>
          </a:prstGeom>
          <a:solidFill>
            <a:srgbClr val="000000">
              <a:alpha val="7697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921300" y="1152325"/>
            <a:ext cx="6379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'char' array (char[])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Can't be modified after construction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438" y="1902800"/>
            <a:ext cx="6998163" cy="237821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389" y="392925"/>
            <a:ext cx="2406918" cy="170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1812600" y="4515875"/>
            <a:ext cx="55188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https://docs.oracle.com/javase/9/docs/api/java/lang/String.html</a:t>
            </a:r>
            <a:endParaRPr sz="1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IMMUTABLE OBJECT ASSIGNMENT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4888" l="0" r="0" t="0"/>
          <a:stretch/>
        </p:blipFill>
        <p:spPr>
          <a:xfrm>
            <a:off x="457200" y="1170125"/>
            <a:ext cx="4762500" cy="339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5417950" y="1152475"/>
            <a:ext cx="34143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Impossible to correct a mistake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Once created, the state of the immutable object cannot be changed.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625" y="1944091"/>
            <a:ext cx="4162075" cy="233910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5417950" y="4352875"/>
            <a:ext cx="34143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You can just try again somewhere else, though.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IMMUTABLE OBJECT ASSIGNMENT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5113149" cy="215784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5710325" y="1152475"/>
            <a:ext cx="31221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Looks like the object at 's' changes but in actuality...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Generates 3 separate references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 "Hello, World!"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 "Goodbye, World!"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 "Oops, forgot my keys."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 assignment, the reference value of 's' changes, while the char arrays representing the strings at each location do not.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464100" y="33622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464100" y="3743125"/>
            <a:ext cx="51717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Goodbye, World!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Oops, forgot my keys.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STRING PASSING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5417950" y="1152475"/>
            <a:ext cx="35022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1) String is a non-primitive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Pass by reference value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2) "Foo Bar Baz" generated at a new memory location and its reference is assigned to 's'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's' points to "Foo Bar Baz"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3) 's' in caller is not reassigned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∴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Still points to "Hello…"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Soooo....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object at the original reference location has not changed and will display "Hello, World!"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5" y="1170117"/>
            <a:ext cx="4832024" cy="24900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464100" y="38956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464100" y="4276525"/>
            <a:ext cx="2106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Hello, World!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STRING PASSING - THE FIX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5417950" y="1152475"/>
            <a:ext cx="35022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None! Treat it just like passing by value and remember to assign the return.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464100" y="38956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464100" y="4276525"/>
            <a:ext cx="2106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Foo Bar Baz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5" y="1152475"/>
            <a:ext cx="4832026" cy="2507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494175"/>
            <a:ext cx="14146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50" y="2637175"/>
            <a:ext cx="8211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4: STRING PASSING - THE GOTCHA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311700" y="1152475"/>
            <a:ext cx="8520600" cy="25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Because strings cannot be changed: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Every assignment creates a new string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Every variant or concatenation creates a new string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Repetitive actions on large strings can strain system resources quickly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care when handling immutable objects!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3211975" y="2864303"/>
            <a:ext cx="2720051" cy="153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311700" y="445025"/>
            <a:ext cx="8520600" cy="4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Questions? Queries? 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Ubuntu"/>
                <a:ea typeface="Ubuntu"/>
                <a:cs typeface="Ubuntu"/>
                <a:sym typeface="Ubuntu"/>
              </a:rPr>
              <a:t>Tim (Tea) Lum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twhlum@gmail.com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linkedin.com/in/Teabeans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Ubuntu"/>
                <a:ea typeface="Ubuntu"/>
                <a:cs typeface="Ubuntu"/>
                <a:sym typeface="Ubuntu"/>
              </a:rPr>
              <a:t>Slack:</a:t>
            </a:r>
            <a:br>
              <a:rPr b="1" lang="en" sz="1400">
                <a:latin typeface="Ubuntu"/>
                <a:ea typeface="Ubuntu"/>
                <a:cs typeface="Ubuntu"/>
                <a:sym typeface="Ubuntu"/>
              </a:rPr>
            </a:br>
            <a:r>
              <a:rPr lang="en" sz="14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https://join.slack.com/t/uwb-hibernaculum/signup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b="1" lang="en" sz="1400">
                <a:latin typeface="Ubuntu"/>
                <a:ea typeface="Ubuntu"/>
                <a:cs typeface="Ubuntu"/>
                <a:sym typeface="Ubuntu"/>
              </a:rPr>
              <a:t>Test code at:</a:t>
            </a: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lang="en" sz="14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https://github.com/Teabeans/UWB/blob/master/TA/Demo_Lesson_2019.java</a:t>
            </a: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b="1" lang="en" sz="1400">
                <a:latin typeface="Ubuntu"/>
                <a:ea typeface="Ubuntu"/>
                <a:cs typeface="Ubuntu"/>
                <a:sym typeface="Ubuntu"/>
              </a:rPr>
              <a:t>Outputs at:</a:t>
            </a: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lang="en" sz="14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https://github.com/Teabeans/UWB/blob/master/TA/Demo_Lesson_output_2019.txt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lang="en" sz="1400">
                <a:latin typeface="Ubuntu"/>
                <a:ea typeface="Ubuntu"/>
                <a:cs typeface="Ubuntu"/>
                <a:sym typeface="Ubuntu"/>
              </a:rPr>
              <a:t>Course TA log:</a:t>
            </a:r>
            <a:br>
              <a:rPr lang="en" sz="1400">
                <a:latin typeface="Ubuntu"/>
                <a:ea typeface="Ubuntu"/>
                <a:cs typeface="Ubuntu"/>
                <a:sym typeface="Ubuntu"/>
              </a:rPr>
            </a:br>
            <a:r>
              <a:rPr lang="en" sz="14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https://teabeans.github.io/css142_TA.html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9100" y="497625"/>
            <a:ext cx="856600" cy="85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1"/>
          <p:cNvCxnSpPr/>
          <p:nvPr/>
        </p:nvCxnSpPr>
        <p:spPr>
          <a:xfrm flipH="1" rot="10800000">
            <a:off x="8332225" y="736525"/>
            <a:ext cx="54900" cy="204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0: DATATYPES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classes of data: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PRIMITIVES:</a:t>
            </a:r>
            <a:endParaRPr b="1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NON-PRIMITIVES:</a:t>
            </a:r>
            <a:endParaRPr b="1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(Literally everything else)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Composite types, reference types, compound types, class types...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57825"/>
            <a:ext cx="6898952" cy="16162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METHOD STRUCTURE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 pieces relating to argument passing: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1) Arguments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2) Local Variables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3) Return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1049375"/>
            <a:ext cx="8520600" cy="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1: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-307425" y="2123700"/>
            <a:ext cx="216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LOCAL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VARIABLE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1: METHOD STRUCTURE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4473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basic method 'add()' which sums two numbers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005049"/>
            <a:ext cx="4523805" cy="16162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" name="Google Shape;83;p17"/>
          <p:cNvCxnSpPr/>
          <p:nvPr/>
        </p:nvCxnSpPr>
        <p:spPr>
          <a:xfrm flipH="1" rot="10800000">
            <a:off x="5586400" y="1632300"/>
            <a:ext cx="417300" cy="491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oval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1862175" y="2415400"/>
            <a:ext cx="654600" cy="209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oval"/>
          </a:ln>
        </p:spPr>
      </p:cxnSp>
      <p:cxnSp>
        <p:nvCxnSpPr>
          <p:cNvPr id="85" name="Google Shape;85;p17"/>
          <p:cNvCxnSpPr/>
          <p:nvPr/>
        </p:nvCxnSpPr>
        <p:spPr>
          <a:xfrm>
            <a:off x="3620350" y="3106725"/>
            <a:ext cx="239700" cy="889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oval"/>
          </a:ln>
        </p:spPr>
      </p:cxn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562600" y="1371800"/>
            <a:ext cx="216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ARGUMENTS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819400" y="3886400"/>
            <a:ext cx="216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RETURN VALUE</a:t>
            </a:r>
            <a:endParaRPr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1: METHOD STRUCTURE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2143075"/>
            <a:ext cx="47889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LOCAL VARIABLES</a:t>
            </a:r>
            <a:b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Declared in the method 'scope'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Disappears if the method goes out of scope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Can't be seen outside the method except by...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3209875"/>
            <a:ext cx="58833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RETURN VALUE</a:t>
            </a:r>
            <a:b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The standard way to get information out of a method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Can only send back one argument at a time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8675"/>
            <a:ext cx="47889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ARGUMENTS</a:t>
            </a:r>
            <a:b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'Passed in' from caller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- Can be referenced and worked on in scope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METHODS AS A RELAY RACE</a:t>
            </a:r>
            <a:b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TLDR: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Accurate metaphor if both runners hold a baton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Argument must be transferred across batons at calls and returns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" name="Google Shape;101;p19"/>
          <p:cNvSpPr txBox="1"/>
          <p:nvPr>
            <p:ph type="ctrTitle"/>
          </p:nvPr>
        </p:nvSpPr>
        <p:spPr>
          <a:xfrm>
            <a:off x="311700" y="1049375"/>
            <a:ext cx="8520600" cy="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2: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rot="-8100000">
            <a:off x="3396588" y="424138"/>
            <a:ext cx="2521174" cy="439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70125"/>
            <a:ext cx="39147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641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3691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835700" y="1304725"/>
            <a:ext cx="14409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ARGUMENT(S)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2008325"/>
            <a:ext cx="39147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02700" y="42765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6407700" y="42765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CALLER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5721900" y="2142925"/>
            <a:ext cx="14409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20"/>
          <p:cNvSpPr/>
          <p:nvPr/>
        </p:nvSpPr>
        <p:spPr>
          <a:xfrm rot="899836">
            <a:off x="-513503" y="1452560"/>
            <a:ext cx="10190404" cy="2275330"/>
          </a:xfrm>
          <a:prstGeom prst="rect">
            <a:avLst/>
          </a:prstGeom>
          <a:solidFill>
            <a:srgbClr val="000000">
              <a:alpha val="76970"/>
            </a:srgbClr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7">
            <a:off x="3162339" y="1590654"/>
            <a:ext cx="2175146" cy="1827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2: THE METAPHOR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PART 2: TWO EXAMPLES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30574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1234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578900" y="3057475"/>
            <a:ext cx="1331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CONSOLE: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578900" y="3438325"/>
            <a:ext cx="1440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5678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704675" y="1017725"/>
            <a:ext cx="4062900" cy="2039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static </a:t>
            </a:r>
            <a:r>
              <a:rPr b="1" lang="en" sz="12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change( int i ) {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 = 5678;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b="1" lang="en" sz="12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i;</a:t>
            </a:r>
            <a:endParaRPr b="1" sz="1200">
              <a:solidFill>
                <a:srgbClr val="FF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static void main( String args[] ) {</a:t>
            </a:r>
            <a:b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int i = 1234;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b="1" lang="en" sz="12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 = 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change( i );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System.out.println( i );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39275" y="1017725"/>
            <a:ext cx="4062900" cy="2039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static void change( int i ) {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 = 5678;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 static void main( String args[] ) {</a:t>
            </a:r>
            <a:b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int i = 1234;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change( i );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System.out.println( i );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11097" y="3514490"/>
            <a:ext cx="1331700" cy="14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832250" y="4505125"/>
            <a:ext cx="3940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RELAY METAPHOR APPROVED!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